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7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211" y="72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1B7FD-6623-407A-AF69-395255868277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7F6A6-5E6F-4533-A409-D23152B4D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9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3FC5D-0964-406E-BFC9-218359DF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685F1-4247-4546-898B-73EEE0AE5E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337FC-D317-42AB-B836-F7BBDDCF9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997B8-D794-4D23-B772-AC8C448AF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9CDBC-F3C1-42DA-9DC5-C98A3DE7D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9263-31EC-4BA1-B15B-86D54F71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878E3-2641-4BA2-A4CD-58A2C36FE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5536A-9EE5-45D9-B301-929A7A5F9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AB3C-E0D0-4F96-B6CF-69EB463C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8F0D9-4726-4279-ABBA-D9B1C987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1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8A4D7B-F8ED-4DF7-95F5-E0788FBE1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71473-8589-4701-9800-0FBA8DFDC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B42AE-7DE6-4356-9DEE-AC6AB20B9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83122-2B42-40C1-89E6-D8B513DE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011F2E-22B9-4791-B8BB-318592A3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29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A9F11-447B-49E6-AED2-2C029401E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22A96-B4E2-49BD-8B13-83316B0B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A6E87-8295-4418-9CF0-F99D39D98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BF3AF-C19E-4218-B467-47BEAE202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32ED5-0600-47A0-B99C-7354CF34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09E89-9812-462A-83EA-8DF2EB55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1C5AC-1836-4E6A-9088-DC6AB44B4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C7D1-19A2-4DBA-99E8-9999D037D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E1BFE-2E30-4C6E-A132-BF056B5E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78993F-4029-4957-86A9-9C7AE1A4F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38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B2D6-2449-4CE3-824C-C8D8D6ACC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8A48A-E9FD-4A15-BBCD-D15F1186A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2286F-9581-48FA-9AD5-0990EF00AB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4EA45-209B-4039-8035-B18743FD6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0F5F1-C9CA-4BF5-BBFB-0378FFEE0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1CF69-6DCA-4A83-8A9F-B60A565C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528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3F8B1-725E-4259-A23F-E753CF136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03683-2B2A-4908-B6F0-E1B018DD3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2ABEC-B78C-4B34-98F4-8D938FB6A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1B7D82-7B5C-4F85-86EC-F0B41744BB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D434-32A1-408A-8EB8-DCA811A8C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30B500-274F-43F4-A584-65E683188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3900FD-98F1-4613-B7F5-2F7E49866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D00559-0B9A-4181-BFE9-D529BC591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D4FE-DBF0-47D4-85D9-3BBD2F3F2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196F8-EBCD-45D2-8AC4-FA25ACFC1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91B61-CDB4-47F7-8C37-6AA5AB89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E3CDC-A637-4666-A360-6E2C9976C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64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52A19E-CA31-49AF-BF87-4D98124B5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3FB0A-5853-4651-82CB-76CFF037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FD0DDE-875A-45B8-989D-64CF41F4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2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B47F-012F-4F95-A463-774DBC315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0BCB2-61CE-4F82-9D8C-61C96263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DBFE7-4DCE-4213-8516-922099F0B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036776-47FD-4F13-AC42-62882D9C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ABEB44-1E2D-46A6-9755-218BF02D8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87C66E-E203-45E7-8E58-F25C6626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7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139BF-0A13-4901-BF25-08707841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1F173-9C1C-42D2-BEF1-AEF068C1E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CDB57-0FAB-46D2-A3CB-98AE95CA5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E3ABC-C4F7-4DD2-8380-62DA26A05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35BAA-6B17-49DF-A7CF-4BC28263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9F547-7415-449D-8312-7FA14C83D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25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279B86-53C4-4989-877D-164A54BA0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C5A8C-789F-49FB-9BEA-D313EA05A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7C0B6-4FF8-4D80-8331-C677B77163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BF5B7-4EC0-4615-87AE-D3175C023B2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7F9A2-478A-4431-B927-082D79921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911A6-27BC-4C9E-8BC4-BE92CD607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17CC2-D138-448A-875D-E245AB020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7521026-E8ED-5D03-CF29-058D401A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4460" b="19291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35A8D-D52C-413A-9115-266B9F5062D8}"/>
              </a:ext>
            </a:extLst>
          </p:cNvPr>
          <p:cNvSpPr txBox="1"/>
          <p:nvPr/>
        </p:nvSpPr>
        <p:spPr>
          <a:xfrm>
            <a:off x="2010228" y="1536174"/>
            <a:ext cx="8171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Internet of Things in Transportation and Logistics</a:t>
            </a:r>
          </a:p>
        </p:txBody>
      </p:sp>
    </p:spTree>
    <p:extLst>
      <p:ext uri="{BB962C8B-B14F-4D97-AF65-F5344CB8AC3E}">
        <p14:creationId xmlns:p14="http://schemas.microsoft.com/office/powerpoint/2010/main" val="1359532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70199A-100E-4381-AF60-4A07494EB989}"/>
              </a:ext>
            </a:extLst>
          </p:cNvPr>
          <p:cNvSpPr txBox="1"/>
          <p:nvPr/>
        </p:nvSpPr>
        <p:spPr>
          <a:xfrm>
            <a:off x="2010228" y="2767280"/>
            <a:ext cx="8171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accent1">
                    <a:lumMod val="50000"/>
                  </a:schemeClr>
                </a:solidFill>
                <a:latin typeface="Bernard MT Condensed" panose="020508060609050204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05373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87521026-E8ED-5D03-CF29-058D401A1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4460" b="19291"/>
          <a:stretch/>
        </p:blipFill>
        <p:spPr>
          <a:xfrm>
            <a:off x="20" y="10"/>
            <a:ext cx="12191981" cy="6857989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63D457-1C3C-6E38-D0AB-DE256897C4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759" y="625640"/>
            <a:ext cx="7894241" cy="1047335"/>
          </a:xfrm>
        </p:spPr>
        <p:txBody>
          <a:bodyPr anchor="t">
            <a:normAutofit fontScale="90000"/>
          </a:bodyPr>
          <a:lstStyle/>
          <a:p>
            <a:r>
              <a:rPr lang="en-US" sz="8000" b="1" dirty="0">
                <a:solidFill>
                  <a:srgbClr val="FFFFFF"/>
                </a:solidFill>
              </a:rPr>
              <a:t>INTRODUCTION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E7FEDF-0B2C-4DD7-ACD0-4ED44AB68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9023" y="4393275"/>
            <a:ext cx="8578699" cy="1718063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NAME: MOHAMED MIGDHADH</a:t>
            </a:r>
          </a:p>
          <a:p>
            <a:pPr algn="l"/>
            <a:r>
              <a:rPr lang="nl-NL" sz="2000" dirty="0">
                <a:solidFill>
                  <a:srgbClr val="FFFFFF"/>
                </a:solidFill>
              </a:rPr>
              <a:t>STUDENT ID: S2200065 (VILLA COLLEGE) | 22023480 (UWE)</a:t>
            </a:r>
            <a:endParaRPr lang="en-US" sz="2000" dirty="0">
              <a:solidFill>
                <a:srgbClr val="FFFFFF"/>
              </a:solidFill>
            </a:endParaRP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MODULE CODE: UFCFVK-15-2 _Jan 2023</a:t>
            </a:r>
          </a:p>
          <a:p>
            <a:pPr algn="l"/>
            <a:r>
              <a:rPr lang="en-US" sz="2000" dirty="0">
                <a:solidFill>
                  <a:srgbClr val="FFFFFF"/>
                </a:solidFill>
              </a:rPr>
              <a:t>MODULE TITLE: INTERNET OF THINGS</a:t>
            </a:r>
          </a:p>
        </p:txBody>
      </p:sp>
    </p:spTree>
    <p:extLst>
      <p:ext uri="{BB962C8B-B14F-4D97-AF65-F5344CB8AC3E}">
        <p14:creationId xmlns:p14="http://schemas.microsoft.com/office/powerpoint/2010/main" val="4083969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900E38-C02A-4524-9323-AC24DC44BF5F}"/>
              </a:ext>
            </a:extLst>
          </p:cNvPr>
          <p:cNvSpPr txBox="1"/>
          <p:nvPr/>
        </p:nvSpPr>
        <p:spPr>
          <a:xfrm>
            <a:off x="609600" y="686413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Internet of Things?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837D9-7618-4994-89D6-5B3B54EF150F}"/>
              </a:ext>
            </a:extLst>
          </p:cNvPr>
          <p:cNvSpPr txBox="1"/>
          <p:nvPr/>
        </p:nvSpPr>
        <p:spPr>
          <a:xfrm>
            <a:off x="609600" y="1712686"/>
            <a:ext cx="100584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Internet of Things refers to a network of embedded systems that use machine-to-machine communication to relay information and exchange data between one another through the internet. 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Examples of IoT devices: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Light switch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Industrial equipment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Smart lock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Smart 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Smart watch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Smart car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26" name="Picture 2" descr="What Are IoT Devices? Definition, Types, and 5 Most Popular Ones for 2023 |  Simplilearn">
            <a:extLst>
              <a:ext uri="{FF2B5EF4-FFF2-40B4-BE49-F238E27FC236}">
                <a16:creationId xmlns:a16="http://schemas.microsoft.com/office/drawing/2014/main" id="{9C1E0394-4190-4EB2-B662-A7E294006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3429000"/>
            <a:ext cx="4682571" cy="26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9497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8402730-79A8-4FFC-9714-0B0CA64EC1AF}"/>
              </a:ext>
            </a:extLst>
          </p:cNvPr>
          <p:cNvSpPr txBox="1"/>
          <p:nvPr/>
        </p:nvSpPr>
        <p:spPr>
          <a:xfrm>
            <a:off x="609600" y="1658873"/>
            <a:ext cx="406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 is Smart Logistics?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997685-703D-4C0C-8A5F-BD654B0A5652}"/>
              </a:ext>
            </a:extLst>
          </p:cNvPr>
          <p:cNvSpPr txBox="1"/>
          <p:nvPr/>
        </p:nvSpPr>
        <p:spPr>
          <a:xfrm>
            <a:off x="609600" y="2627089"/>
            <a:ext cx="5617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a concept of modern integrated logistics system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uses real-time processing and analysis of information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able to do self-adjustments as needed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 descr="Free Online Course: Smart Logistics and Supply Chains from edX | Class  Central">
            <a:extLst>
              <a:ext uri="{FF2B5EF4-FFF2-40B4-BE49-F238E27FC236}">
                <a16:creationId xmlns:a16="http://schemas.microsoft.com/office/drawing/2014/main" id="{782A00EF-6389-4222-A172-6A581456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64" y="686413"/>
            <a:ext cx="36004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 logistics is everyone's advantage - HUB logistics">
            <a:extLst>
              <a:ext uri="{FF2B5EF4-FFF2-40B4-BE49-F238E27FC236}">
                <a16:creationId xmlns:a16="http://schemas.microsoft.com/office/drawing/2014/main" id="{DB11183D-8E99-4124-BEA5-146D14821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065" y="3459478"/>
            <a:ext cx="3600450" cy="2412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44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FC8D50-8545-460F-B04A-DE8F1099706D}"/>
              </a:ext>
            </a:extLst>
          </p:cNvPr>
          <p:cNvSpPr txBox="1"/>
          <p:nvPr/>
        </p:nvSpPr>
        <p:spPr>
          <a:xfrm>
            <a:off x="566056" y="599331"/>
            <a:ext cx="5529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Architecture for Smart Logistics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684783-9BC1-49C5-A948-AE4FE63F306B}"/>
              </a:ext>
            </a:extLst>
          </p:cNvPr>
          <p:cNvSpPr txBox="1"/>
          <p:nvPr/>
        </p:nvSpPr>
        <p:spPr>
          <a:xfrm>
            <a:off x="566056" y="1698171"/>
            <a:ext cx="732971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consist of 4 main layers, the sensing layer, the network layer, the processing layer and the application layer.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Sensing layer uses advanced sensors to collect various physical data such as logos, audio, video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Network layer consists of infrastructures for communication and networking used to deliver the data collected from the sensing layer to the higher layers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Processing layer uses hardware platforms and intelligent algorithms to access, store and process the data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Application layer, provides the smart logistic services to IoT users. </a:t>
            </a:r>
          </a:p>
        </p:txBody>
      </p:sp>
      <p:pic>
        <p:nvPicPr>
          <p:cNvPr id="2050" name="Picture 2" descr="IoT Architecture Layers | HIOTRON">
            <a:extLst>
              <a:ext uri="{FF2B5EF4-FFF2-40B4-BE49-F238E27FC236}">
                <a16:creationId xmlns:a16="http://schemas.microsoft.com/office/drawing/2014/main" id="{6BE2DF8C-9FA2-4CA8-CA5F-7456F289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363" y="4097594"/>
            <a:ext cx="3263755" cy="2048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5621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6D4742-67DB-450B-BD2C-D8E8F78BF3E6}"/>
              </a:ext>
            </a:extLst>
          </p:cNvPr>
          <p:cNvSpPr txBox="1"/>
          <p:nvPr/>
        </p:nvSpPr>
        <p:spPr>
          <a:xfrm>
            <a:off x="595084" y="642874"/>
            <a:ext cx="1011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IoT Technologies and their Purposes in Logistics and Transportation.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9167F-F626-4DF6-996F-EF548F84C6E3}"/>
              </a:ext>
            </a:extLst>
          </p:cNvPr>
          <p:cNvSpPr txBox="1"/>
          <p:nvPr/>
        </p:nvSpPr>
        <p:spPr>
          <a:xfrm>
            <a:off x="595084" y="1996726"/>
            <a:ext cx="5500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Radio Frequency Identification (RFID)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Wireless Sensor Networks (WSNs)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Wireless Communication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Middleware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098" name="Picture 2" descr="RFID Technology: Working and Common Applications">
            <a:extLst>
              <a:ext uri="{FF2B5EF4-FFF2-40B4-BE49-F238E27FC236}">
                <a16:creationId xmlns:a16="http://schemas.microsoft.com/office/drawing/2014/main" id="{19DE5DBD-646A-4AD6-9FA9-0235B802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82" y="1569779"/>
            <a:ext cx="2508031" cy="167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 Effective Wireless Sensor Network Routing Protocol Based on Particle  Swarm Optimization Algorithm">
            <a:extLst>
              <a:ext uri="{FF2B5EF4-FFF2-40B4-BE49-F238E27FC236}">
                <a16:creationId xmlns:a16="http://schemas.microsoft.com/office/drawing/2014/main" id="{6966FE4C-1477-4F9A-B5EA-C9F08B0FE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94" y="2405789"/>
            <a:ext cx="2552700" cy="1672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hort-range wireless communication technology and its variants - IoTEDU">
            <a:extLst>
              <a:ext uri="{FF2B5EF4-FFF2-40B4-BE49-F238E27FC236}">
                <a16:creationId xmlns:a16="http://schemas.microsoft.com/office/drawing/2014/main" id="{E935480B-1602-435C-AC95-8E00891D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13" y="3616201"/>
            <a:ext cx="20574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What is Middleware and Why Is It Essential to Your Business?">
            <a:extLst>
              <a:ext uri="{FF2B5EF4-FFF2-40B4-BE49-F238E27FC236}">
                <a16:creationId xmlns:a16="http://schemas.microsoft.com/office/drawing/2014/main" id="{C0B9A91B-421F-4A91-A802-DE2DC64E6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294" y="4389185"/>
            <a:ext cx="3475079" cy="182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73373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E1EAE-14F1-42AC-B6A9-C941C5DC64BC}"/>
              </a:ext>
            </a:extLst>
          </p:cNvPr>
          <p:cNvSpPr txBox="1"/>
          <p:nvPr/>
        </p:nvSpPr>
        <p:spPr>
          <a:xfrm>
            <a:off x="595084" y="831560"/>
            <a:ext cx="46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Applications of Smart Logistics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D8F40-1F62-45E8-9D08-51252FBA432E}"/>
              </a:ext>
            </a:extLst>
          </p:cNvPr>
          <p:cNvSpPr txBox="1"/>
          <p:nvPr/>
        </p:nvSpPr>
        <p:spPr>
          <a:xfrm>
            <a:off x="595084" y="1632527"/>
            <a:ext cx="55009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Logistics Transportation.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Warehousing.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Loading/Unloading.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Carrying.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Packaging.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Smart Information Processing.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5 Reasons Why Manufacturers Should Automate Forklifts |">
            <a:extLst>
              <a:ext uri="{FF2B5EF4-FFF2-40B4-BE49-F238E27FC236}">
                <a16:creationId xmlns:a16="http://schemas.microsoft.com/office/drawing/2014/main" id="{A1AF861E-4633-475C-B929-4A4845729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534" y="1486402"/>
            <a:ext cx="2644660" cy="148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verything you need to know about Smart Packaging | PackMojo">
            <a:extLst>
              <a:ext uri="{FF2B5EF4-FFF2-40B4-BE49-F238E27FC236}">
                <a16:creationId xmlns:a16="http://schemas.microsoft.com/office/drawing/2014/main" id="{DA09AAE6-B8E3-BB1B-9F64-ABCA2EEBA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678" y="2484141"/>
            <a:ext cx="2644660" cy="13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one Delivery: Benefits for Environment, Society, and Public Health">
            <a:extLst>
              <a:ext uri="{FF2B5EF4-FFF2-40B4-BE49-F238E27FC236}">
                <a16:creationId xmlns:a16="http://schemas.microsoft.com/office/drawing/2014/main" id="{A3207B79-969B-AD69-D17C-78186FDBA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69" y="3315202"/>
            <a:ext cx="2643591" cy="162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ole of Demand Planning Software in Supply Chain Management">
            <a:extLst>
              <a:ext uri="{FF2B5EF4-FFF2-40B4-BE49-F238E27FC236}">
                <a16:creationId xmlns:a16="http://schemas.microsoft.com/office/drawing/2014/main" id="{E5E9F747-ECE2-661C-BA60-A3DF82FF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748" y="4236990"/>
            <a:ext cx="2643590" cy="136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23852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34343C-619A-44FA-BCFE-0BD7D9C5FD26}"/>
              </a:ext>
            </a:extLst>
          </p:cNvPr>
          <p:cNvSpPr txBox="1"/>
          <p:nvPr/>
        </p:nvSpPr>
        <p:spPr>
          <a:xfrm>
            <a:off x="595084" y="642874"/>
            <a:ext cx="46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Current Challenges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96612-CE7C-482C-929F-D2B7BD7D0A0C}"/>
              </a:ext>
            </a:extLst>
          </p:cNvPr>
          <p:cNvSpPr txBox="1"/>
          <p:nvPr/>
        </p:nvSpPr>
        <p:spPr>
          <a:xfrm>
            <a:off x="595083" y="1104539"/>
            <a:ext cx="63862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Privacy and Security.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Resource Management.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EFB42-34A2-4B6C-B32D-AC29A9D42AE4}"/>
              </a:ext>
            </a:extLst>
          </p:cNvPr>
          <p:cNvSpPr txBox="1"/>
          <p:nvPr/>
        </p:nvSpPr>
        <p:spPr>
          <a:xfrm>
            <a:off x="595083" y="3489850"/>
            <a:ext cx="4615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Solution to the Challenges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CE8236-EF25-475F-AD08-1F3FD60D900D}"/>
              </a:ext>
            </a:extLst>
          </p:cNvPr>
          <p:cNvSpPr txBox="1"/>
          <p:nvPr/>
        </p:nvSpPr>
        <p:spPr>
          <a:xfrm>
            <a:off x="595083" y="4252686"/>
            <a:ext cx="5500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Using block chain technology along with IoT.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Establish appropriate regulations that service providers have to regardless of the location or place of operation of the data controller.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4" name="Picture 2" descr="Data Privacy vs. Data Security [definitions and comparisons] – Data Privacy  Manager">
            <a:extLst>
              <a:ext uri="{FF2B5EF4-FFF2-40B4-BE49-F238E27FC236}">
                <a16:creationId xmlns:a16="http://schemas.microsoft.com/office/drawing/2014/main" id="{6938A7B1-538B-DE02-5ADA-9BEDCE73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79" y="294972"/>
            <a:ext cx="3288685" cy="172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5 Ways Your Product Team Lacks Standardization">
            <a:extLst>
              <a:ext uri="{FF2B5EF4-FFF2-40B4-BE49-F238E27FC236}">
                <a16:creationId xmlns:a16="http://schemas.microsoft.com/office/drawing/2014/main" id="{C9D0C817-D120-314D-5589-0B96CF46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79" y="2197189"/>
            <a:ext cx="3288685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ow Can Blockchain Tech Benefit the Internet of Things?">
            <a:extLst>
              <a:ext uri="{FF2B5EF4-FFF2-40B4-BE49-F238E27FC236}">
                <a16:creationId xmlns:a16="http://schemas.microsoft.com/office/drawing/2014/main" id="{909CAD45-EFF3-962E-D94C-6E000CB2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979" y="4132654"/>
            <a:ext cx="3288685" cy="249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58904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4E1CC1-385F-4039-8609-D94B69BEA952}"/>
              </a:ext>
            </a:extLst>
          </p:cNvPr>
          <p:cNvSpPr txBox="1"/>
          <p:nvPr/>
        </p:nvSpPr>
        <p:spPr>
          <a:xfrm>
            <a:off x="595085" y="642874"/>
            <a:ext cx="2743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Future Directions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B97B8-7055-43BA-868B-8ABBC3B06EFD}"/>
              </a:ext>
            </a:extLst>
          </p:cNvPr>
          <p:cNvSpPr txBox="1"/>
          <p:nvPr/>
        </p:nvSpPr>
        <p:spPr>
          <a:xfrm>
            <a:off x="595085" y="1640114"/>
            <a:ext cx="64153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IoT and AI Technologies working together to improve current logistics operations systems.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AI technologies, IoT, big data and cloud computing can be used together to further improve smart warehouse management.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Cloud computing can allow users to have access to the stock available in the warehouse in real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AI robots and automatons can be used for loading and unloading of goods and in unmanned transportation and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AI based Speech recognition programs can be used to build customer service agents.</a:t>
            </a:r>
          </a:p>
        </p:txBody>
      </p:sp>
      <p:pic>
        <p:nvPicPr>
          <p:cNvPr id="4098" name="Picture 2" descr="Artificial Intelligence in Supply Chain Management - A Guide to Help You  Disrupt the Industry!">
            <a:extLst>
              <a:ext uri="{FF2B5EF4-FFF2-40B4-BE49-F238E27FC236}">
                <a16:creationId xmlns:a16="http://schemas.microsoft.com/office/drawing/2014/main" id="{47515392-515C-7430-F368-0BAF3A2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51" y="970569"/>
            <a:ext cx="3351264" cy="22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contact center AI is taking the customer service strain - Tech Wire Asia">
            <a:extLst>
              <a:ext uri="{FF2B5EF4-FFF2-40B4-BE49-F238E27FC236}">
                <a16:creationId xmlns:a16="http://schemas.microsoft.com/office/drawing/2014/main" id="{2DC89F3A-B19D-EF5B-E142-17BDE9204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650" y="3537521"/>
            <a:ext cx="3356237" cy="234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207974"/>
      </p:ext>
    </p:extLst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406</Words>
  <Application>Microsoft Office PowerPoint</Application>
  <PresentationFormat>Widescreen</PresentationFormat>
  <Paragraphs>80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Arial</vt:lpstr>
      <vt:lpstr>Bernard MT Condensed</vt:lpstr>
      <vt:lpstr>Calibri</vt:lpstr>
      <vt:lpstr>Calibri Light</vt:lpstr>
      <vt:lpstr>Office Theme</vt:lpstr>
      <vt:lpstr>PowerPoint Presentation</vt:lpstr>
      <vt:lpstr>INTRODUCTION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Migdhadh</dc:creator>
  <cp:lastModifiedBy>Mohamad Migdhadh (Student)</cp:lastModifiedBy>
  <cp:revision>16</cp:revision>
  <dcterms:created xsi:type="dcterms:W3CDTF">2023-08-20T06:17:18Z</dcterms:created>
  <dcterms:modified xsi:type="dcterms:W3CDTF">2023-08-21T01:15:57Z</dcterms:modified>
</cp:coreProperties>
</file>